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8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5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6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20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4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9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9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5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9BFD-E826-44A2-B9E7-D8677D4A62B4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93D54-9F65-46E9-9BF1-8AECC3A54A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8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Kinder/Jugend</a:t>
            </a:r>
            <a:r>
              <a:rPr lang="de-DE" dirty="0" smtClean="0"/>
              <a:t> (Anzug)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Team 14 Sweat Suit Y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1253"/>
            <a:ext cx="3810173" cy="241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1438343" cy="243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364088" y="270892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Hoody		40,00 €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Hose 		29,00 €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gesamt</a:t>
            </a:r>
            <a:r>
              <a:rPr lang="en-GB" dirty="0" smtClean="0">
                <a:solidFill>
                  <a:srgbClr val="FF0000"/>
                </a:solidFill>
              </a:rPr>
              <a:t>		69,00 € </a:t>
            </a:r>
          </a:p>
          <a:p>
            <a:endParaRPr lang="de-DE" dirty="0" smtClean="0"/>
          </a:p>
          <a:p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2915816" y="492661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116, 128, 140, 152, 164, 176</a:t>
            </a:r>
          </a:p>
        </p:txBody>
      </p:sp>
    </p:spTree>
    <p:extLst>
      <p:ext uri="{BB962C8B-B14F-4D97-AF65-F5344CB8AC3E}">
        <p14:creationId xmlns:p14="http://schemas.microsoft.com/office/powerpoint/2010/main" val="346795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Männer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(Tops)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mi Running Apparel M (Singlet)</a:t>
            </a:r>
            <a:endParaRPr lang="en-GB" dirty="0">
              <a:effectLst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64088" y="2981851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Singlet		22,00 €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Short </a:t>
            </a:r>
            <a:r>
              <a:rPr lang="de-DE" dirty="0" err="1" smtClean="0">
                <a:solidFill>
                  <a:srgbClr val="FF0000"/>
                </a:solidFill>
              </a:rPr>
              <a:t>Sleeve</a:t>
            </a:r>
            <a:r>
              <a:rPr lang="de-DE" dirty="0" smtClean="0">
                <a:solidFill>
                  <a:srgbClr val="FF0000"/>
                </a:solidFill>
              </a:rPr>
              <a:t>	25,00 €</a:t>
            </a:r>
          </a:p>
          <a:p>
            <a:endParaRPr lang="en-GB" dirty="0" smtClean="0"/>
          </a:p>
          <a:p>
            <a:r>
              <a:rPr lang="en-GB" dirty="0" smtClean="0"/>
              <a:t>		</a:t>
            </a:r>
          </a:p>
          <a:p>
            <a:r>
              <a:rPr lang="en-GB" dirty="0" smtClean="0"/>
              <a:t>		 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3635896" y="523094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XS, S, M, L, XL, 2XL, 3XL, 4XL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6" y="1661916"/>
            <a:ext cx="2991486" cy="229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2" y="4581128"/>
            <a:ext cx="2920852" cy="200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83568" y="40677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mi Running Apparel M (Short Sleeve)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686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Männer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(Hosen)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Apparel M (Split)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5364088" y="2981851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de-DE" dirty="0">
                <a:solidFill>
                  <a:srgbClr val="FF0000"/>
                </a:solidFill>
              </a:rPr>
              <a:t>Split		</a:t>
            </a:r>
            <a:r>
              <a:rPr lang="de-DE" dirty="0" smtClean="0">
                <a:solidFill>
                  <a:srgbClr val="FF0000"/>
                </a:solidFill>
              </a:rPr>
              <a:t>22,00 </a:t>
            </a:r>
            <a:r>
              <a:rPr lang="de-DE" dirty="0">
                <a:solidFill>
                  <a:srgbClr val="FF0000"/>
                </a:solidFill>
              </a:rPr>
              <a:t>€</a:t>
            </a:r>
          </a:p>
          <a:p>
            <a:r>
              <a:rPr lang="de-DE" dirty="0" err="1">
                <a:solidFill>
                  <a:srgbClr val="FF0000"/>
                </a:solidFill>
              </a:rPr>
              <a:t>Baggy</a:t>
            </a:r>
            <a:r>
              <a:rPr lang="de-DE" dirty="0">
                <a:solidFill>
                  <a:srgbClr val="FF0000"/>
                </a:solidFill>
              </a:rPr>
              <a:t> Short	</a:t>
            </a:r>
            <a:r>
              <a:rPr lang="de-DE" dirty="0" smtClean="0">
                <a:solidFill>
                  <a:srgbClr val="FF0000"/>
                </a:solidFill>
              </a:rPr>
              <a:t>24,00 </a:t>
            </a:r>
            <a:r>
              <a:rPr lang="de-DE" dirty="0">
                <a:solidFill>
                  <a:srgbClr val="FF0000"/>
                </a:solidFill>
              </a:rPr>
              <a:t>€ </a:t>
            </a:r>
            <a:r>
              <a:rPr lang="en-GB" dirty="0">
                <a:solidFill>
                  <a:srgbClr val="FF0000"/>
                </a:solidFill>
              </a:rPr>
              <a:t>		</a:t>
            </a:r>
          </a:p>
          <a:p>
            <a:r>
              <a:rPr lang="en-GB" dirty="0" smtClean="0"/>
              <a:t>		 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3" y="1494076"/>
            <a:ext cx="1222260" cy="14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9" y="3586204"/>
            <a:ext cx="1388641" cy="171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83568" y="31541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Apparel M (Baggy Short)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3635896" y="523094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XS, S, M, L, XL, 2XL, 3XL, 4XL</a:t>
            </a:r>
          </a:p>
        </p:txBody>
      </p:sp>
    </p:spTree>
    <p:extLst>
      <p:ext uri="{BB962C8B-B14F-4D97-AF65-F5344CB8AC3E}">
        <p14:creationId xmlns:p14="http://schemas.microsoft.com/office/powerpoint/2010/main" val="203062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Männer</a:t>
            </a:r>
            <a:r>
              <a:rPr lang="de-DE" dirty="0" smtClean="0"/>
              <a:t> (Hosen)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Apparel M (Short Tight)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5364088" y="298185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de-DE" dirty="0">
                <a:solidFill>
                  <a:srgbClr val="FF0000"/>
                </a:solidFill>
              </a:rPr>
              <a:t>Short </a:t>
            </a:r>
            <a:r>
              <a:rPr lang="de-DE" dirty="0" err="1">
                <a:solidFill>
                  <a:srgbClr val="FF0000"/>
                </a:solidFill>
              </a:rPr>
              <a:t>Tight</a:t>
            </a: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 smtClean="0">
                <a:solidFill>
                  <a:srgbClr val="FF0000"/>
                </a:solidFill>
              </a:rPr>
              <a:t>28,00 </a:t>
            </a:r>
            <a:r>
              <a:rPr lang="de-DE" dirty="0">
                <a:solidFill>
                  <a:srgbClr val="FF0000"/>
                </a:solidFill>
              </a:rPr>
              <a:t>€</a:t>
            </a:r>
          </a:p>
          <a:p>
            <a:r>
              <a:rPr lang="de-DE" dirty="0">
                <a:solidFill>
                  <a:srgbClr val="FF0000"/>
                </a:solidFill>
              </a:rPr>
              <a:t>Long </a:t>
            </a:r>
            <a:r>
              <a:rPr lang="de-DE" dirty="0" err="1">
                <a:solidFill>
                  <a:srgbClr val="FF0000"/>
                </a:solidFill>
              </a:rPr>
              <a:t>Tight</a:t>
            </a: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 smtClean="0">
                <a:solidFill>
                  <a:srgbClr val="FF0000"/>
                </a:solidFill>
              </a:rPr>
              <a:t>31,00 </a:t>
            </a:r>
            <a:r>
              <a:rPr lang="de-DE" dirty="0">
                <a:solidFill>
                  <a:srgbClr val="FF0000"/>
                </a:solidFill>
              </a:rPr>
              <a:t>€ </a:t>
            </a: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683568" y="35010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Apparel M (Long Tight)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3635896" y="523094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XS, S, M, L, XL, 2XL, 3XL, 4XL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2490"/>
            <a:ext cx="1496067" cy="214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499"/>
            <a:ext cx="1148204" cy="266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46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Männer</a:t>
            </a:r>
            <a:r>
              <a:rPr lang="de-DE" dirty="0" smtClean="0"/>
              <a:t> (Anzug) 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 Team 14 Sweat Suit </a:t>
            </a:r>
            <a:r>
              <a:rPr lang="de-DE" dirty="0" smtClean="0"/>
              <a:t>M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270892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Pulli</a:t>
            </a:r>
            <a:r>
              <a:rPr lang="en-GB" dirty="0" smtClean="0">
                <a:solidFill>
                  <a:srgbClr val="FF0000"/>
                </a:solidFill>
              </a:rPr>
              <a:t>		43,00 €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Hose 		32,00 €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gesamt</a:t>
            </a:r>
            <a:r>
              <a:rPr lang="en-GB" dirty="0" smtClean="0">
                <a:solidFill>
                  <a:srgbClr val="FF0000"/>
                </a:solidFill>
              </a:rPr>
              <a:t>		75,00 € </a:t>
            </a:r>
          </a:p>
          <a:p>
            <a:endParaRPr lang="de-DE" dirty="0" smtClean="0"/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585271" cy="247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49476"/>
            <a:ext cx="890976" cy="23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635896" y="523094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XS, S, M, L, XL, 2XL, 3XL, 4XL</a:t>
            </a:r>
          </a:p>
        </p:txBody>
      </p:sp>
    </p:spTree>
    <p:extLst>
      <p:ext uri="{BB962C8B-B14F-4D97-AF65-F5344CB8AC3E}">
        <p14:creationId xmlns:p14="http://schemas.microsoft.com/office/powerpoint/2010/main" val="386150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Männer</a:t>
            </a:r>
            <a:r>
              <a:rPr lang="de-DE" dirty="0" smtClean="0"/>
              <a:t> (Anzug) 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 Team 14 Track Suit </a:t>
            </a:r>
            <a:r>
              <a:rPr lang="de-DE" dirty="0" smtClean="0"/>
              <a:t>M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270892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Pulli</a:t>
            </a:r>
            <a:r>
              <a:rPr lang="en-GB" dirty="0" smtClean="0">
                <a:solidFill>
                  <a:srgbClr val="FF0000"/>
                </a:solidFill>
              </a:rPr>
              <a:t>		46,00 €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Hose 		32,00 €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gesamt</a:t>
            </a:r>
            <a:r>
              <a:rPr lang="en-GB" dirty="0" smtClean="0">
                <a:solidFill>
                  <a:srgbClr val="FF0000"/>
                </a:solidFill>
              </a:rPr>
              <a:t>		78,00 € </a:t>
            </a:r>
          </a:p>
          <a:p>
            <a:endParaRPr lang="de-DE" dirty="0" smtClean="0"/>
          </a:p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1158"/>
            <a:ext cx="3449358" cy="23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884674" cy="254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635896" y="523094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XS, S, M, L, XL, 2XL, 3XL, 4XL</a:t>
            </a:r>
          </a:p>
        </p:txBody>
      </p:sp>
    </p:spTree>
    <p:extLst>
      <p:ext uri="{BB962C8B-B14F-4D97-AF65-F5344CB8AC3E}">
        <p14:creationId xmlns:p14="http://schemas.microsoft.com/office/powerpoint/2010/main" val="256403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Männer</a:t>
            </a:r>
            <a:r>
              <a:rPr lang="de-DE" dirty="0" smtClean="0"/>
              <a:t> (Polo) 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Team 14 Training Polo Men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270892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Polo		34,00 €</a:t>
            </a:r>
          </a:p>
          <a:p>
            <a:endParaRPr lang="de-DE" dirty="0" smtClean="0"/>
          </a:p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4202989" cy="282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635896" y="523094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XS, S, M, L, XL, 2XL, 3XL, 4XL</a:t>
            </a:r>
          </a:p>
        </p:txBody>
      </p:sp>
    </p:spTree>
    <p:extLst>
      <p:ext uri="{BB962C8B-B14F-4D97-AF65-F5344CB8AC3E}">
        <p14:creationId xmlns:p14="http://schemas.microsoft.com/office/powerpoint/2010/main" val="124498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Kinder/Jugend</a:t>
            </a:r>
            <a:r>
              <a:rPr lang="de-DE" dirty="0" smtClean="0"/>
              <a:t> (Shirt/Hose)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Apparel Y 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270892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Shirt		21,00 €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Hose 		21,00 €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gesamt</a:t>
            </a:r>
            <a:r>
              <a:rPr lang="en-GB" dirty="0" smtClean="0">
                <a:solidFill>
                  <a:srgbClr val="FF0000"/>
                </a:solidFill>
              </a:rPr>
              <a:t>		42,00 € 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2915816" y="492661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116, 128, 140, 146, 152, 158, 164, 170, 176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8" y="1588560"/>
            <a:ext cx="3431654" cy="227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6" y="4170140"/>
            <a:ext cx="1432173" cy="18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75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Frauen</a:t>
            </a:r>
            <a:r>
              <a:rPr lang="de-DE" dirty="0" smtClean="0"/>
              <a:t> (Tops)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top w “Crop with Bra”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289349" cy="130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32360"/>
            <a:ext cx="3289349" cy="130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683568" y="27716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top w “Crop”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858951"/>
            <a:ext cx="2520280" cy="18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83568" y="44278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top w “Short Sleeve”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5364088" y="2981851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Crop with Bra	25,00 €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Crop</a:t>
            </a:r>
            <a:r>
              <a:rPr lang="de-DE" dirty="0" smtClean="0">
                <a:solidFill>
                  <a:srgbClr val="FF0000"/>
                </a:solidFill>
              </a:rPr>
              <a:t>		25,00 €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Short </a:t>
            </a:r>
            <a:r>
              <a:rPr lang="de-DE" dirty="0" err="1" smtClean="0">
                <a:solidFill>
                  <a:srgbClr val="FF0000"/>
                </a:solidFill>
              </a:rPr>
              <a:t>Sleeve</a:t>
            </a:r>
            <a:r>
              <a:rPr lang="de-DE" dirty="0" smtClean="0">
                <a:solidFill>
                  <a:srgbClr val="FF0000"/>
                </a:solidFill>
              </a:rPr>
              <a:t>	25,00 €</a:t>
            </a:r>
          </a:p>
          <a:p>
            <a:endParaRPr lang="en-GB" dirty="0" smtClean="0"/>
          </a:p>
          <a:p>
            <a:r>
              <a:rPr lang="en-GB" dirty="0" smtClean="0"/>
              <a:t>		</a:t>
            </a:r>
          </a:p>
          <a:p>
            <a:r>
              <a:rPr lang="en-GB" dirty="0" smtClean="0"/>
              <a:t>		 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3635896" y="5230941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2XS 26-28, XS 30-32, S 34-36, M 38-40, L 42-44, XL 46-48, 2XL 50-52, 3XL 54-56</a:t>
            </a:r>
          </a:p>
        </p:txBody>
      </p:sp>
    </p:spTree>
    <p:extLst>
      <p:ext uri="{BB962C8B-B14F-4D97-AF65-F5344CB8AC3E}">
        <p14:creationId xmlns:p14="http://schemas.microsoft.com/office/powerpoint/2010/main" val="359315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Frauen</a:t>
            </a:r>
            <a:r>
              <a:rPr lang="de-DE" dirty="0" smtClean="0"/>
              <a:t> (Tops)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top w “Singlet”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611560" y="39330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top w “Fitted Tank”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5364088" y="2981851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Singlet		19,00 €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Fitted</a:t>
            </a:r>
            <a:r>
              <a:rPr lang="de-DE" dirty="0" smtClean="0">
                <a:solidFill>
                  <a:srgbClr val="FF0000"/>
                </a:solidFill>
              </a:rPr>
              <a:t> Tank	25,00 €</a:t>
            </a:r>
          </a:p>
          <a:p>
            <a:endParaRPr lang="en-GB" dirty="0" smtClean="0"/>
          </a:p>
          <a:p>
            <a:r>
              <a:rPr lang="en-GB" dirty="0" smtClean="0"/>
              <a:t>		</a:t>
            </a:r>
          </a:p>
          <a:p>
            <a:r>
              <a:rPr lang="en-GB" dirty="0" smtClean="0"/>
              <a:t>		 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3923928" y="5230941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2XS 26-28, XS 30-32, S 34-36, M 38-40, L 42-44, XL 46-48, 2XL 50-52, 3XL 54-56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5" y="1556792"/>
            <a:ext cx="3095997" cy="222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09474"/>
            <a:ext cx="3265149" cy="22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91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Frauen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(Hosen)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Apparel W “Brief”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5364088" y="2981851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Brief		20,00 €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Boxer </a:t>
            </a:r>
            <a:r>
              <a:rPr lang="de-DE" dirty="0" err="1" smtClean="0">
                <a:solidFill>
                  <a:srgbClr val="FF0000"/>
                </a:solidFill>
              </a:rPr>
              <a:t>brief</a:t>
            </a:r>
            <a:r>
              <a:rPr lang="de-DE" dirty="0" smtClean="0">
                <a:solidFill>
                  <a:srgbClr val="FF0000"/>
                </a:solidFill>
              </a:rPr>
              <a:t>	22,00 €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Split		22,00 €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		</a:t>
            </a:r>
          </a:p>
          <a:p>
            <a:r>
              <a:rPr lang="en-GB" dirty="0" smtClean="0"/>
              <a:t>		 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3635896" y="5230941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2XS 26-28, XS 30-32, S 34-36, M 38-40, L 42-44, XL 46-48, 2XL 50-52, 3XL 54-56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72952"/>
            <a:ext cx="1656184" cy="13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83568" y="277054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Apparel W “Boxer Brief”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1571426" cy="11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80370"/>
            <a:ext cx="1680331" cy="15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683568" y="43651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Apparel W “Split”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46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Frauen</a:t>
            </a:r>
            <a:r>
              <a:rPr lang="de-DE" dirty="0" smtClean="0"/>
              <a:t> (Hosen)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Running Apparel W “Long Tight”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5364088" y="2981851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Long Tight	31,00 €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¾ </a:t>
            </a:r>
            <a:r>
              <a:rPr lang="de-DE" dirty="0" err="1" smtClean="0">
                <a:solidFill>
                  <a:srgbClr val="FF0000"/>
                </a:solidFill>
              </a:rPr>
              <a:t>Tight</a:t>
            </a:r>
            <a:r>
              <a:rPr lang="de-DE" dirty="0" smtClean="0">
                <a:solidFill>
                  <a:srgbClr val="FF0000"/>
                </a:solidFill>
              </a:rPr>
              <a:t>		28,00 €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		</a:t>
            </a:r>
          </a:p>
          <a:p>
            <a:r>
              <a:rPr lang="en-GB" dirty="0" smtClean="0"/>
              <a:t>		 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3635896" y="5230941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2XS 26-28, XS 30-32, S 34-36, M 38-40, L 42-44, XL 46-48, 2XL 50-52, 3XL 54-56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83568" y="41490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mi Running 3/4 Tight Women </a:t>
            </a:r>
            <a:endParaRPr lang="en-GB" dirty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1364866" cy="25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33296"/>
            <a:ext cx="1440160" cy="20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15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Frauen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(Anzug) 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 Team 14 Sweat Suit W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270892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Pulli</a:t>
            </a:r>
            <a:r>
              <a:rPr lang="en-GB" dirty="0" smtClean="0">
                <a:solidFill>
                  <a:srgbClr val="FF0000"/>
                </a:solidFill>
              </a:rPr>
              <a:t>		43,00 €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Hose 		32,00 €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gesamt</a:t>
            </a:r>
            <a:r>
              <a:rPr lang="en-GB" dirty="0" smtClean="0">
                <a:solidFill>
                  <a:srgbClr val="FF0000"/>
                </a:solidFill>
              </a:rPr>
              <a:t>		75,00 € </a:t>
            </a:r>
          </a:p>
          <a:p>
            <a:endParaRPr lang="de-DE" dirty="0" smtClean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2" y="1628800"/>
            <a:ext cx="3622154" cy="231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1097948" cy="259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635896" y="5230941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2XS 26-28, XS 30-32, S 34-36, M 38-40, L 42-44, XL 46-48, 2XL 50-52, 3XL 54-56</a:t>
            </a:r>
          </a:p>
        </p:txBody>
      </p:sp>
    </p:spTree>
    <p:extLst>
      <p:ext uri="{BB962C8B-B14F-4D97-AF65-F5344CB8AC3E}">
        <p14:creationId xmlns:p14="http://schemas.microsoft.com/office/powerpoint/2010/main" val="114347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Frauen</a:t>
            </a:r>
            <a:r>
              <a:rPr lang="de-DE" dirty="0" smtClean="0"/>
              <a:t> (Anzug) 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 Team 14 Track Suit W 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270892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Pulli</a:t>
            </a:r>
            <a:r>
              <a:rPr lang="en-GB" dirty="0" smtClean="0">
                <a:solidFill>
                  <a:srgbClr val="FF0000"/>
                </a:solidFill>
              </a:rPr>
              <a:t>		46,00 €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Hose 		32,00 €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gesamt</a:t>
            </a:r>
            <a:r>
              <a:rPr lang="en-GB" dirty="0" smtClean="0">
                <a:solidFill>
                  <a:srgbClr val="FF0000"/>
                </a:solidFill>
              </a:rPr>
              <a:t>		78,00 € </a:t>
            </a:r>
          </a:p>
          <a:p>
            <a:endParaRPr lang="de-DE" dirty="0" smtClean="0"/>
          </a:p>
          <a:p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3635896" y="5230941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2XS 26-28, XS 30-32, S 34-36, M 38-40, L 42-44, XL 46-48, 2XL 50-52, 3XL 54-56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2525"/>
            <a:ext cx="3630762" cy="231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9682"/>
            <a:ext cx="1066071" cy="244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26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Frauen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(Polo) 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1247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 Team 14 Training Polo Women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270892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VfL Eintracht Preis: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Polo		34,00 €</a:t>
            </a:r>
          </a:p>
          <a:p>
            <a:endParaRPr lang="de-DE" dirty="0" smtClean="0"/>
          </a:p>
          <a:p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3635896" y="5230941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verfügbare Größen, jeweils: </a:t>
            </a:r>
          </a:p>
          <a:p>
            <a:r>
              <a:rPr lang="de-DE" dirty="0" smtClean="0"/>
              <a:t>2XS 26-28, XS 30-32, S 34-36, M 38-40, L 42-44, XL 46-48, 2XL 50-52, 3XL 54-56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5442"/>
            <a:ext cx="4132113" cy="268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48692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Bildschirmpräsentation (4:3)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Bieker, Simon</dc:creator>
  <cp:lastModifiedBy>Peter</cp:lastModifiedBy>
  <cp:revision>15</cp:revision>
  <dcterms:created xsi:type="dcterms:W3CDTF">2016-04-13T08:01:24Z</dcterms:created>
  <dcterms:modified xsi:type="dcterms:W3CDTF">2016-11-14T17:03:22Z</dcterms:modified>
</cp:coreProperties>
</file>